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900-70BF-4146-8146-CAA50DD35986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808C-D740-4AEC-A214-CF0CF4DC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9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900-70BF-4146-8146-CAA50DD35986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808C-D740-4AEC-A214-CF0CF4DC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3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900-70BF-4146-8146-CAA50DD35986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808C-D740-4AEC-A214-CF0CF4DC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79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900-70BF-4146-8146-CAA50DD35986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808C-D740-4AEC-A214-CF0CF4DC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68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900-70BF-4146-8146-CAA50DD35986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808C-D740-4AEC-A214-CF0CF4DC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94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900-70BF-4146-8146-CAA50DD35986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808C-D740-4AEC-A214-CF0CF4DC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60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900-70BF-4146-8146-CAA50DD35986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808C-D740-4AEC-A214-CF0CF4DC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790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900-70BF-4146-8146-CAA50DD35986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808C-D740-4AEC-A214-CF0CF4DC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0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900-70BF-4146-8146-CAA50DD35986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808C-D740-4AEC-A214-CF0CF4DC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84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900-70BF-4146-8146-CAA50DD35986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808C-D740-4AEC-A214-CF0CF4DC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8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5E900-70BF-4146-8146-CAA50DD35986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4808C-D740-4AEC-A214-CF0CF4DC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89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5E900-70BF-4146-8146-CAA50DD35986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4808C-D740-4AEC-A214-CF0CF4DC7D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1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oolsforexperiments/plottr#quickstart" TargetMode="External"/><Relationship Id="rId2" Type="http://schemas.openxmlformats.org/officeDocument/2006/relationships/hyperlink" Target="https://qcodes.github.io/Qcodes/examples/DataSet/Accessing-data-in-DataSe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How to read the data of: </a:t>
            </a:r>
            <a:r>
              <a:rPr lang="en-US" sz="4800" dirty="0" smtClean="0"/>
              <a:t>“A gate-tunable </a:t>
            </a:r>
            <a:r>
              <a:rPr lang="en-US" sz="4800" dirty="0" err="1" smtClean="0"/>
              <a:t>transmon</a:t>
            </a:r>
            <a:r>
              <a:rPr lang="en-US" sz="4800" dirty="0" smtClean="0"/>
              <a:t> in planar Ge.”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89147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6240" y="374041"/>
            <a:ext cx="117957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Measurements were taken with </a:t>
            </a:r>
            <a:r>
              <a:rPr lang="en-US" dirty="0" err="1" smtClean="0"/>
              <a:t>Qcodes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How to extract data from the database: </a:t>
            </a:r>
            <a:r>
              <a:rPr lang="en-US" dirty="0" smtClean="0">
                <a:hlinkClick r:id="rId2"/>
              </a:rPr>
              <a:t>https://qcodes.github.io/Qcodes/examples/DataSet/Accessing-data-in-DataSet.html</a:t>
            </a:r>
            <a:r>
              <a:rPr lang="en-US" dirty="0" smtClean="0"/>
              <a:t>.</a:t>
            </a:r>
          </a:p>
          <a:p>
            <a:r>
              <a:rPr lang="en-US" dirty="0" smtClean="0"/>
              <a:t>Otherwise, the data can be conveniently browsed with the </a:t>
            </a:r>
            <a:r>
              <a:rPr lang="en-US" dirty="0" err="1" smtClean="0"/>
              <a:t>plottr-inspectr</a:t>
            </a:r>
            <a:r>
              <a:rPr lang="en-US" dirty="0" smtClean="0"/>
              <a:t> package: </a:t>
            </a:r>
            <a:r>
              <a:rPr lang="en-US" dirty="0" smtClean="0">
                <a:hlinkClick r:id="rId3"/>
              </a:rPr>
              <a:t>https://github.com/toolsforexperiments/plottr#quickstart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measurement data of the device shown in the main text is found in Gatemon_RT</a:t>
            </a:r>
            <a:r>
              <a:rPr lang="en-US" dirty="0" smtClean="0"/>
              <a:t>_5nm_2 folder.</a:t>
            </a:r>
          </a:p>
          <a:p>
            <a:r>
              <a:rPr lang="en-US" dirty="0" smtClean="0"/>
              <a:t>The measurement data of the second device shown in Supplementary Fig 3. and 4 is found in Gatemon_RT_5nm_1 folder.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measurement data of the </a:t>
            </a:r>
            <a:r>
              <a:rPr lang="en-US" dirty="0" smtClean="0"/>
              <a:t>Al </a:t>
            </a:r>
            <a:r>
              <a:rPr lang="en-US" dirty="0" err="1" smtClean="0"/>
              <a:t>Transmon</a:t>
            </a:r>
            <a:r>
              <a:rPr lang="en-US" dirty="0" smtClean="0"/>
              <a:t> devices on </a:t>
            </a:r>
            <a:r>
              <a:rPr lang="en-US" dirty="0" err="1" smtClean="0"/>
              <a:t>SiGe</a:t>
            </a:r>
            <a:r>
              <a:rPr lang="en-US" dirty="0" smtClean="0"/>
              <a:t> is found in the </a:t>
            </a:r>
            <a:r>
              <a:rPr lang="en-US" dirty="0" err="1" smtClean="0"/>
              <a:t>Al_Transmon</a:t>
            </a:r>
            <a:r>
              <a:rPr lang="en-US" dirty="0" smtClean="0"/>
              <a:t> folder.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The data analysis is shown in the </a:t>
            </a:r>
            <a:r>
              <a:rPr lang="en-US" dirty="0" err="1" smtClean="0"/>
              <a:t>GeGatemon_DataAnalysis.ipynb</a:t>
            </a:r>
            <a:r>
              <a:rPr lang="en-US" dirty="0" smtClean="0"/>
              <a:t> </a:t>
            </a:r>
            <a:r>
              <a:rPr lang="en-US" dirty="0" err="1" smtClean="0"/>
              <a:t>Jupyter</a:t>
            </a:r>
            <a:r>
              <a:rPr lang="en-US" dirty="0"/>
              <a:t> </a:t>
            </a:r>
            <a:r>
              <a:rPr lang="en-US" dirty="0" smtClean="0"/>
              <a:t>Notebook.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0080" y="3940233"/>
            <a:ext cx="7057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further question please reach out to Oliver Sagi</a:t>
            </a:r>
            <a:r>
              <a:rPr lang="en-US" smtClean="0"/>
              <a:t>: oliver.sagi@ista.ac.at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9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How to read the data of: “A gate-tunable transmon in planar Ge.”</vt:lpstr>
      <vt:lpstr>PowerPoint Presentation</vt:lpstr>
    </vt:vector>
  </TitlesOfParts>
  <Company>IST Austria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the data of: “A gate-tunable transmon in planar Ge.”</dc:title>
  <dc:creator>Oliver Sagi</dc:creator>
  <cp:lastModifiedBy>Oliver Sagi</cp:lastModifiedBy>
  <cp:revision>2</cp:revision>
  <dcterms:created xsi:type="dcterms:W3CDTF">2024-07-04T08:44:40Z</dcterms:created>
  <dcterms:modified xsi:type="dcterms:W3CDTF">2024-07-04T08:47:35Z</dcterms:modified>
</cp:coreProperties>
</file>